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51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8" r:id="rId22"/>
    <p:sldId id="389" r:id="rId23"/>
    <p:sldId id="390" r:id="rId24"/>
    <p:sldId id="391" r:id="rId25"/>
    <p:sldId id="392" r:id="rId26"/>
    <p:sldId id="393" r:id="rId27"/>
    <p:sldId id="385" r:id="rId28"/>
    <p:sldId id="386" r:id="rId29"/>
    <p:sldId id="387" r:id="rId30"/>
    <p:sldId id="381" r:id="rId31"/>
    <p:sldId id="382" r:id="rId32"/>
    <p:sldId id="383" r:id="rId33"/>
    <p:sldId id="384" r:id="rId34"/>
    <p:sldId id="394" r:id="rId35"/>
    <p:sldId id="362" r:id="rId36"/>
    <p:sldId id="350" r:id="rId37"/>
    <p:sldId id="351" r:id="rId38"/>
    <p:sldId id="352" r:id="rId39"/>
    <p:sldId id="353" r:id="rId40"/>
    <p:sldId id="354" r:id="rId41"/>
    <p:sldId id="374" r:id="rId42"/>
    <p:sldId id="375" r:id="rId43"/>
    <p:sldId id="355" r:id="rId44"/>
    <p:sldId id="356" r:id="rId45"/>
    <p:sldId id="357" r:id="rId46"/>
    <p:sldId id="358" r:id="rId47"/>
    <p:sldId id="359" r:id="rId48"/>
    <p:sldId id="360" r:id="rId49"/>
    <p:sldId id="361" r:id="rId5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Vidaloka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773149" y="1219199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festival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Phạm Đức Khang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260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8h00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8h10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– 8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h20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8h3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0 – 11h45:Tổ chức ngày hội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FESTIVAL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0C3B0-F8D9-6EE9-64E3-FDB04FB3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2848022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715204"/>
            <a:ext cx="8980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Bố trí: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Sân trường hoặc hội trường chính:</a:t>
            </a:r>
            <a:r>
              <a:rPr lang="vi-VN" sz="2000" dirty="0"/>
              <a:t> Dùng làm khu vực tổ chức các hoạt động chính.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Phòng học lớn:</a:t>
            </a:r>
            <a:r>
              <a:rPr lang="vi-VN" sz="2000" dirty="0"/>
              <a:t> Dùng làm khu vực triển lãm hoặc tổ chức các hội thảo nhỏ.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Khu vực căng-tin hoặc sân bóng:</a:t>
            </a:r>
            <a:r>
              <a:rPr lang="vi-VN" sz="2000" dirty="0"/>
              <a:t> Có thể tận dụng để tổ chức các gian hàng ẩm thực hoặc trò chơi.</a:t>
            </a:r>
          </a:p>
          <a:p>
            <a:r>
              <a:rPr lang="vi-VN" sz="2000" b="1" dirty="0"/>
              <a:t>Vận hành: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Nhân sự:</a:t>
            </a:r>
            <a:r>
              <a:rPr lang="vi-VN" sz="2000" dirty="0"/>
              <a:t> Sinh viên tình nguyện là nguồn nhân sự chính, từ các câu lạc bộ và các khoa.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Thiết bị:</a:t>
            </a:r>
            <a:r>
              <a:rPr lang="vi-VN" sz="2000" dirty="0"/>
              <a:t> Sử dụng hệ thống âm thanh, ánh sáng, và thiết bị có sẵn của nhà trường.</a:t>
            </a:r>
          </a:p>
        </p:txBody>
      </p:sp>
    </p:spTree>
    <p:extLst>
      <p:ext uri="{BB962C8B-B14F-4D97-AF65-F5344CB8AC3E}">
        <p14:creationId xmlns:p14="http://schemas.microsoft.com/office/powerpoint/2010/main" val="327893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hỗ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415103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Truyền thông</a:t>
            </a:r>
          </a:p>
          <a:p>
            <a:r>
              <a:rPr lang="vi-VN" sz="2000" b="1" dirty="0"/>
              <a:t>Chiến lược truyền thông: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Trước sự kiện:</a:t>
            </a:r>
            <a:r>
              <a:rPr lang="vi-VN" sz="2000" dirty="0"/>
              <a:t> Sử dụng các kênh nội bộ của trường để quảng bá, như email sinh viên, bảng thông báo và các buổi giới thiệu sự kiện tại các lớp học.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Trong sự kiện:</a:t>
            </a:r>
            <a:r>
              <a:rPr lang="vi-VN" sz="2000" dirty="0"/>
              <a:t> Livestream qua các kênh mạng xã hội của trường hoặc nhóm sinh viên để thu hút sự quan tâm từ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Sau sự kiện:</a:t>
            </a:r>
            <a:r>
              <a:rPr lang="vi-VN" sz="2000" dirty="0"/>
              <a:t> Tận dụng các sinh viên khoa truyền thông để viết bài tổng kết và chia sẻ hình ảnh, video trên các nền tảng trực tuyến của trường.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356839" y="347242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85851" y="950813"/>
            <a:ext cx="400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Điểm mạnh: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Tận dụng tối đa nguồn lực sẵn có:</a:t>
            </a:r>
            <a:r>
              <a:rPr lang="vi-VN" dirty="0"/>
              <a:t> Tận dụng cơ sở vật chất, thiết bị, và nhân sự của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Hỗ trợ mạnh từ nhà trường:</a:t>
            </a:r>
            <a:r>
              <a:rPr lang="vi-VN" dirty="0"/>
              <a:t> Có sự hỗ trợ tài chính và kỹ thuật từ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Cộng đồng sinh viên mạnh mẽ:</a:t>
            </a:r>
            <a:r>
              <a:rPr lang="vi-VN" dirty="0"/>
              <a:t> Khả năng huy động sự tham gia và hỗ trợ từ đông đảo sinh viên.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Điểm yếu: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quy mô:</a:t>
            </a:r>
            <a:r>
              <a:rPr lang="vi-VN" sz="1600" dirty="0"/>
              <a:t> Với ngân sách hạn chế, quy mô sự kiện có thể bị giới hạn.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Phụ thuộc vào nguồn lực nội bộ:</a:t>
            </a:r>
            <a:r>
              <a:rPr lang="vi-VN" sz="1600" dirty="0"/>
              <a:t> Phải dựa hoàn toàn vào sự hỗ trợ của nhà trường và sinh viên, có thể gặp khó khăn nếu thiếu kinh nghiệm.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Cơ hội: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Tăng cường tinh thần cộng đồng:</a:t>
            </a:r>
            <a:r>
              <a:rPr lang="vi-VN" dirty="0"/>
              <a:t> Sự kiện có thể là cơ hội để gắn kết sinh viên và nâng cao tinh thần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Phát triển kỹ năng:</a:t>
            </a:r>
            <a:r>
              <a:rPr lang="vi-VN" dirty="0"/>
              <a:t> Tạo cơ hội cho sinh viên tham gia tổ chức và học hỏi kinh nghiệm thực tiễn.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Thách thức: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tài chính:</a:t>
            </a:r>
            <a:r>
              <a:rPr lang="vi-VN" sz="1600" dirty="0"/>
              <a:t> Sự kiện có thể gặp khó khăn nếu nhà trường không thể cung cấp đủ kinh phí.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Rủi ro tổ chức:</a:t>
            </a:r>
            <a:r>
              <a:rPr lang="vi-VN" sz="1600" dirty="0"/>
              <a:t> Khả năng gặp vấn đề trong tổ chức do thiếu kinh nghiệm và tài nguyên.</a:t>
            </a:r>
          </a:p>
        </p:txBody>
      </p:sp>
    </p:spTree>
    <p:extLst>
      <p:ext uri="{BB962C8B-B14F-4D97-AF65-F5344CB8AC3E}">
        <p14:creationId xmlns:p14="http://schemas.microsoft.com/office/powerpoint/2010/main" val="55860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88195" y="1131376"/>
            <a:ext cx="8469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GIẢI PHÁP CÁ NHÂN:</a:t>
            </a:r>
          </a:p>
          <a:p>
            <a:r>
              <a:rPr lang="vi-VN" sz="2800" b="1" dirty="0"/>
              <a:t>“</a:t>
            </a:r>
            <a:r>
              <a:rPr lang="vi-VN" sz="36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36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vi-V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sẽ được phát trực tiếp trên fanpage của nhà trường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752E9-5426-DBF1-B54E-09E3E458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3520</Words>
  <Application>Microsoft Office PowerPoint</Application>
  <PresentationFormat>On-screen Show (16:9)</PresentationFormat>
  <Paragraphs>470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MS Mincho</vt:lpstr>
      <vt:lpstr>Cabin</vt:lpstr>
      <vt:lpstr>Montserrat</vt:lpstr>
      <vt:lpstr>Vidaloka</vt:lpstr>
      <vt:lpstr>Times New Roman</vt:lpstr>
      <vt:lpstr>Wingdings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26</cp:revision>
  <dcterms:modified xsi:type="dcterms:W3CDTF">2024-08-15T01:03:06Z</dcterms:modified>
</cp:coreProperties>
</file>